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2"/>
    <p:restoredTop sz="94558"/>
  </p:normalViewPr>
  <p:slideViewPr>
    <p:cSldViewPr snapToGrid="0" snapToObjects="1">
      <p:cViewPr varScale="1">
        <p:scale>
          <a:sx n="75" d="100"/>
          <a:sy n="75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2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0564A7-F313-B544-8403-88491FA39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35124" y="1680520"/>
            <a:ext cx="8921750" cy="3031525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Western Health legends, doing an incredible job under the excellent leadership of Russell Harrison, Natasha Toohey and the rest of the exec team. Huge respect. I think we should do the clapping acknowledgement here that they did in London for the NHS.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08D2E93-3F82-A44F-B24F-D882402C0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911" y="958234"/>
            <a:ext cx="734177" cy="481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2A0514D-AACE-764A-B49F-7B0D84B55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728911" y="4776376"/>
            <a:ext cx="734177" cy="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A3A657A-76BD-4D45-B8AA-EA48FB1FC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8D9E358-1587-B941-B831-0A0FE4C7E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1842" y="-67561"/>
            <a:ext cx="4210158" cy="17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0F6127-BC0A-8F47-A909-AF6EB976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24A97-F9A2-E74D-96EA-4C1BC66D5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58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52672-9A32-984F-B24E-CCEE6FE6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383E1F-2400-B84A-AC1D-11EECF626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86CEAC-1E72-184D-9524-501EF74A8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2108AF-11E9-A244-969A-B1684A290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EE4632-59A6-164E-95E4-60E6BF3BB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72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AEAF4-4DE2-CF4C-BAA6-DFCE7662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2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0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4231F-1F84-7347-A3CB-1D3D51F5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A478F9-437A-3647-B64C-EE125CF1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0CB4DE-9422-BF40-A94A-26BC59766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29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A9632-B345-A24A-A233-6E30661C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DDC0C6-926F-0B46-9AF7-BFC738AD5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1AF447-521A-5648-A74D-A1157316F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8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7000B-C9D5-0946-A470-B778C2B6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8C0860-4E0D-6C4A-B85A-36DE2DC6E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6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6D8D2F-7347-C54A-81EF-E773FF424BFD}"/>
              </a:ext>
            </a:extLst>
          </p:cNvPr>
          <p:cNvSpPr/>
          <p:nvPr userDrawn="1"/>
        </p:nvSpPr>
        <p:spPr>
          <a:xfrm>
            <a:off x="749640" y="3091659"/>
            <a:ext cx="4514334" cy="103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44987BD-2002-1849-B983-C941B8516BC8}"/>
              </a:ext>
            </a:extLst>
          </p:cNvPr>
          <p:cNvSpPr/>
          <p:nvPr userDrawn="1"/>
        </p:nvSpPr>
        <p:spPr>
          <a:xfrm>
            <a:off x="749643" y="2131721"/>
            <a:ext cx="7677663" cy="103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396173-CB4E-9E49-8CDD-22BB1DCE6A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641" y="2008016"/>
            <a:ext cx="7677664" cy="2282878"/>
          </a:xfrm>
          <a:noFill/>
        </p:spPr>
        <p:txBody>
          <a:bodyPr wrap="square" lIns="216000" tIns="216000" rIns="216000" bIns="21600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rgbClr val="8F54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0564A7-F313-B544-8403-88491FA39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641" y="4318530"/>
            <a:ext cx="9144000" cy="685413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4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D01F2C-7B83-6040-9EE8-D124452E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1319C5-C6D1-AA47-9A05-804B325F5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3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94F4B-9ABB-7949-A5AF-D8329E55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160D4-6BE4-B74B-87C8-77160B08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6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94F4B-9ABB-7949-A5AF-D8329E55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160D4-6BE4-B74B-87C8-77160B08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28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93DB82-D67C-F540-8F78-3B26ED28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085AF1-3EEC-2344-A9B3-8A9560D98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0D0E21-2D65-DE4C-859B-582C5F25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0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93DB82-D67C-F540-8F78-3B26ED28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085AF1-3EEC-2344-A9B3-8A9560D98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0D0E21-2D65-DE4C-859B-582C5F25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3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94F4B-9ABB-7949-A5AF-D8329E55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160D4-6BE4-B74B-87C8-77160B08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64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94F4B-9ABB-7949-A5AF-D8329E55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160D4-6BE4-B74B-87C8-77160B08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6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94F4B-9ABB-7949-A5AF-D8329E55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160D4-6BE4-B74B-87C8-77160B08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3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B01E40-8AE2-5649-A51B-8C15E071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414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B9A63E-0A02-894F-9855-F860B9AF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6" r:id="rId4"/>
    <p:sldLayoutId id="2147483652" r:id="rId5"/>
    <p:sldLayoutId id="2147483667" r:id="rId6"/>
    <p:sldLayoutId id="2147483668" r:id="rId7"/>
    <p:sldLayoutId id="2147483669" r:id="rId8"/>
    <p:sldLayoutId id="2147483671" r:id="rId9"/>
    <p:sldLayoutId id="2147483661" r:id="rId10"/>
    <p:sldLayoutId id="2147483672" r:id="rId11"/>
    <p:sldLayoutId id="2147483670" r:id="rId12"/>
    <p:sldLayoutId id="2147483651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01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5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CA2FB-A5D6-1A4C-A379-E7810C9F2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CBAFB9-4CC9-1B4A-B18E-E62D3A779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8486F-F99E-D74E-9A20-A8FB6197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0D9B69-14D6-7547-A413-F7EC08C9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331261-2825-2642-8C34-1A56EFF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A82263-25F0-C44E-9CB3-C689F0AE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B3467-03AF-EF49-BFAC-86324283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72E3B7-C4D2-FB41-AB97-8DD39B6CC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8BE152-5117-A64F-85B4-5B77BCBD9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21D3F4-F287-F340-BA6C-C5EF3BC9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818A2-E851-5E42-8997-9EBAB147FF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6833F6-A9E1-7E4D-8A60-CBDB6C150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08FE0A-0F07-6842-A475-FD43200E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49523-5A2F-144D-B255-5724664A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E0B47-3672-024C-A26E-0C91772B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653D19-41EE-E24D-861B-B13A15B8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B876D4E2-7585-F142-9E03-C1B1FF51E4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9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tsUpToUs">
      <a:dk1>
        <a:srgbClr val="000000"/>
      </a:dk1>
      <a:lt1>
        <a:srgbClr val="FFFFFF"/>
      </a:lt1>
      <a:dk2>
        <a:srgbClr val="2B003F"/>
      </a:dk2>
      <a:lt2>
        <a:srgbClr val="F8F9FA"/>
      </a:lt2>
      <a:accent1>
        <a:srgbClr val="4FE5C8"/>
      </a:accent1>
      <a:accent2>
        <a:srgbClr val="984CB1"/>
      </a:accent2>
      <a:accent3>
        <a:srgbClr val="C876E2"/>
      </a:accent3>
      <a:accent4>
        <a:srgbClr val="FFE554"/>
      </a:accent4>
      <a:accent5>
        <a:srgbClr val="4FE5C8"/>
      </a:accent5>
      <a:accent6>
        <a:srgbClr val="C875E1"/>
      </a:accent6>
      <a:hlink>
        <a:srgbClr val="984CB1"/>
      </a:hlink>
      <a:folHlink>
        <a:srgbClr val="2B003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Sabet Collins</dc:creator>
  <cp:lastModifiedBy>Rule, Alison</cp:lastModifiedBy>
  <cp:revision>30</cp:revision>
  <dcterms:created xsi:type="dcterms:W3CDTF">2020-04-08T05:17:16Z</dcterms:created>
  <dcterms:modified xsi:type="dcterms:W3CDTF">2021-02-17T20:11:55Z</dcterms:modified>
</cp:coreProperties>
</file>